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65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0.png"/><Relationship Id="rId3" Type="http://schemas.openxmlformats.org/officeDocument/2006/relationships/image" Target="../media/image121.png"/><Relationship Id="rId7" Type="http://schemas.openxmlformats.org/officeDocument/2006/relationships/image" Target="../media/image122.png"/><Relationship Id="rId12" Type="http://schemas.openxmlformats.org/officeDocument/2006/relationships/image" Target="../media/image102.png"/><Relationship Id="rId17" Type="http://schemas.openxmlformats.org/officeDocument/2006/relationships/image" Target="../media/image129.png"/><Relationship Id="rId2" Type="http://schemas.openxmlformats.org/officeDocument/2006/relationships/image" Target="../media/image12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26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25.png"/><Relationship Id="rId4" Type="http://schemas.openxmlformats.org/officeDocument/2006/relationships/image" Target="../media/image80.png"/><Relationship Id="rId9" Type="http://schemas.openxmlformats.org/officeDocument/2006/relationships/image" Target="../media/image124.png"/><Relationship Id="rId14" Type="http://schemas.openxmlformats.org/officeDocument/2006/relationships/image" Target="../media/image1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35.png"/><Relationship Id="rId18" Type="http://schemas.openxmlformats.org/officeDocument/2006/relationships/image" Target="../media/image138.png"/><Relationship Id="rId3" Type="http://schemas.openxmlformats.org/officeDocument/2006/relationships/image" Target="../media/image131.png"/><Relationship Id="rId7" Type="http://schemas.openxmlformats.org/officeDocument/2006/relationships/image" Target="../media/image132.png"/><Relationship Id="rId12" Type="http://schemas.openxmlformats.org/officeDocument/2006/relationships/image" Target="../media/image102.png"/><Relationship Id="rId17" Type="http://schemas.openxmlformats.org/officeDocument/2006/relationships/image" Target="../media/image137.png"/><Relationship Id="rId2" Type="http://schemas.openxmlformats.org/officeDocument/2006/relationships/image" Target="../media/image12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4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25.png"/><Relationship Id="rId4" Type="http://schemas.openxmlformats.org/officeDocument/2006/relationships/image" Target="../media/image80.png"/><Relationship Id="rId9" Type="http://schemas.openxmlformats.org/officeDocument/2006/relationships/image" Target="../media/image133.png"/><Relationship Id="rId14" Type="http://schemas.openxmlformats.org/officeDocument/2006/relationships/image" Target="../media/image1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44.png"/><Relationship Id="rId18" Type="http://schemas.openxmlformats.org/officeDocument/2006/relationships/image" Target="../media/image147.png"/><Relationship Id="rId3" Type="http://schemas.openxmlformats.org/officeDocument/2006/relationships/image" Target="../media/image139.png"/><Relationship Id="rId7" Type="http://schemas.openxmlformats.org/officeDocument/2006/relationships/image" Target="../media/image140.png"/><Relationship Id="rId12" Type="http://schemas.openxmlformats.org/officeDocument/2006/relationships/image" Target="../media/image143.png"/><Relationship Id="rId17" Type="http://schemas.openxmlformats.org/officeDocument/2006/relationships/image" Target="../media/image146.png"/><Relationship Id="rId2" Type="http://schemas.openxmlformats.org/officeDocument/2006/relationships/image" Target="../media/image12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42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25.png"/><Relationship Id="rId4" Type="http://schemas.openxmlformats.org/officeDocument/2006/relationships/image" Target="../media/image80.png"/><Relationship Id="rId9" Type="http://schemas.openxmlformats.org/officeDocument/2006/relationships/image" Target="../media/image141.png"/><Relationship Id="rId14" Type="http://schemas.openxmlformats.org/officeDocument/2006/relationships/image" Target="../media/image1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53.png"/><Relationship Id="rId18" Type="http://schemas.openxmlformats.org/officeDocument/2006/relationships/image" Target="../media/image156.png"/><Relationship Id="rId3" Type="http://schemas.openxmlformats.org/officeDocument/2006/relationships/image" Target="../media/image148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17" Type="http://schemas.openxmlformats.org/officeDocument/2006/relationships/image" Target="../media/image155.png"/><Relationship Id="rId2" Type="http://schemas.openxmlformats.org/officeDocument/2006/relationships/image" Target="../media/image12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51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25.png"/><Relationship Id="rId19" Type="http://schemas.openxmlformats.org/officeDocument/2006/relationships/image" Target="../media/image157.png"/><Relationship Id="rId4" Type="http://schemas.openxmlformats.org/officeDocument/2006/relationships/image" Target="../media/image80.png"/><Relationship Id="rId9" Type="http://schemas.openxmlformats.org/officeDocument/2006/relationships/image" Target="../media/image150.png"/><Relationship Id="rId14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9.png"/><Relationship Id="rId7" Type="http://schemas.openxmlformats.org/officeDocument/2006/relationships/image" Target="../media/image1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64.png"/><Relationship Id="rId5" Type="http://schemas.openxmlformats.org/officeDocument/2006/relationships/image" Target="../media/image81.png"/><Relationship Id="rId10" Type="http://schemas.openxmlformats.org/officeDocument/2006/relationships/image" Target="../media/image163.png"/><Relationship Id="rId4" Type="http://schemas.openxmlformats.org/officeDocument/2006/relationships/image" Target="../media/image80.png"/><Relationship Id="rId9" Type="http://schemas.openxmlformats.org/officeDocument/2006/relationships/image" Target="../media/image1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18" Type="http://schemas.openxmlformats.org/officeDocument/2006/relationships/image" Target="../media/image178.png"/><Relationship Id="rId3" Type="http://schemas.openxmlformats.org/officeDocument/2006/relationships/image" Target="../media/image166.png"/><Relationship Id="rId7" Type="http://schemas.openxmlformats.org/officeDocument/2006/relationships/image" Target="../media/image53.png"/><Relationship Id="rId12" Type="http://schemas.openxmlformats.org/officeDocument/2006/relationships/image" Target="../media/image172.png"/><Relationship Id="rId17" Type="http://schemas.openxmlformats.org/officeDocument/2006/relationships/image" Target="../media/image177.png"/><Relationship Id="rId2" Type="http://schemas.openxmlformats.org/officeDocument/2006/relationships/image" Target="../media/image165.png"/><Relationship Id="rId16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171.png"/><Relationship Id="rId5" Type="http://schemas.openxmlformats.org/officeDocument/2006/relationships/image" Target="../media/image80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7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84.png"/><Relationship Id="rId18" Type="http://schemas.openxmlformats.org/officeDocument/2006/relationships/image" Target="../media/image187.png"/><Relationship Id="rId3" Type="http://schemas.openxmlformats.org/officeDocument/2006/relationships/image" Target="../media/image179.png"/><Relationship Id="rId7" Type="http://schemas.openxmlformats.org/officeDocument/2006/relationships/image" Target="../media/image180.png"/><Relationship Id="rId12" Type="http://schemas.openxmlformats.org/officeDocument/2006/relationships/image" Target="../media/image183.png"/><Relationship Id="rId17" Type="http://schemas.openxmlformats.org/officeDocument/2006/relationships/image" Target="../media/image186.png"/><Relationship Id="rId2" Type="http://schemas.openxmlformats.org/officeDocument/2006/relationships/image" Target="../media/image120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82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25.png"/><Relationship Id="rId4" Type="http://schemas.openxmlformats.org/officeDocument/2006/relationships/image" Target="../media/image80.png"/><Relationship Id="rId9" Type="http://schemas.openxmlformats.org/officeDocument/2006/relationships/image" Target="../media/image181.png"/><Relationship Id="rId14" Type="http://schemas.openxmlformats.org/officeDocument/2006/relationships/image" Target="../media/image1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1.png"/><Relationship Id="rId18" Type="http://schemas.openxmlformats.org/officeDocument/2006/relationships/image" Target="../media/image192.png"/><Relationship Id="rId3" Type="http://schemas.openxmlformats.org/officeDocument/2006/relationships/image" Target="../media/image67.png"/><Relationship Id="rId21" Type="http://schemas.openxmlformats.org/officeDocument/2006/relationships/image" Target="../media/image194.png"/><Relationship Id="rId7" Type="http://schemas.openxmlformats.org/officeDocument/2006/relationships/image" Target="../media/image188.png"/><Relationship Id="rId12" Type="http://schemas.openxmlformats.org/officeDocument/2006/relationships/image" Target="../media/image40.png"/><Relationship Id="rId17" Type="http://schemas.openxmlformats.org/officeDocument/2006/relationships/image" Target="../media/image191.png"/><Relationship Id="rId2" Type="http://schemas.openxmlformats.org/officeDocument/2006/relationships/image" Target="../media/image30.png"/><Relationship Id="rId16" Type="http://schemas.openxmlformats.org/officeDocument/2006/relationships/image" Target="../media/image190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39.png"/><Relationship Id="rId5" Type="http://schemas.openxmlformats.org/officeDocument/2006/relationships/image" Target="../media/image68.png"/><Relationship Id="rId15" Type="http://schemas.openxmlformats.org/officeDocument/2006/relationships/image" Target="../media/image189.png"/><Relationship Id="rId10" Type="http://schemas.openxmlformats.org/officeDocument/2006/relationships/image" Target="../media/image38.png"/><Relationship Id="rId19" Type="http://schemas.openxmlformats.org/officeDocument/2006/relationships/image" Target="../media/image193.png"/><Relationship Id="rId4" Type="http://schemas.openxmlformats.org/officeDocument/2006/relationships/image" Target="../media/image32.png"/><Relationship Id="rId9" Type="http://schemas.openxmlformats.org/officeDocument/2006/relationships/image" Target="../media/image72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0" Type="http://schemas.openxmlformats.org/officeDocument/2006/relationships/image" Target="../media/image202.png"/><Relationship Id="rId4" Type="http://schemas.openxmlformats.org/officeDocument/2006/relationships/image" Target="../media/image53.png"/><Relationship Id="rId9" Type="http://schemas.openxmlformats.org/officeDocument/2006/relationships/image" Target="../media/image20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image" Target="../media/image196.png"/><Relationship Id="rId7" Type="http://schemas.openxmlformats.org/officeDocument/2006/relationships/image" Target="../media/image207.png"/><Relationship Id="rId12" Type="http://schemas.openxmlformats.org/officeDocument/2006/relationships/image" Target="../media/image21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6.png"/><Relationship Id="rId11" Type="http://schemas.openxmlformats.org/officeDocument/2006/relationships/image" Target="../media/image209.png"/><Relationship Id="rId5" Type="http://schemas.openxmlformats.org/officeDocument/2006/relationships/image" Target="../media/image205.png"/><Relationship Id="rId10" Type="http://schemas.openxmlformats.org/officeDocument/2006/relationships/image" Target="../media/image202.png"/><Relationship Id="rId4" Type="http://schemas.openxmlformats.org/officeDocument/2006/relationships/image" Target="../media/image53.png"/><Relationship Id="rId9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11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195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3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5" Type="http://schemas.openxmlformats.org/officeDocument/2006/relationships/image" Target="../media/image212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4" Type="http://schemas.openxmlformats.org/officeDocument/2006/relationships/image" Target="../media/image53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36.png"/><Relationship Id="rId7" Type="http://schemas.openxmlformats.org/officeDocument/2006/relationships/image" Target="../media/image5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18" Type="http://schemas.openxmlformats.org/officeDocument/2006/relationships/image" Target="../media/image46.png"/><Relationship Id="rId3" Type="http://schemas.openxmlformats.org/officeDocument/2006/relationships/image" Target="../media/image67.png"/><Relationship Id="rId21" Type="http://schemas.openxmlformats.org/officeDocument/2006/relationships/image" Target="../media/image78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43.png"/><Relationship Id="rId10" Type="http://schemas.openxmlformats.org/officeDocument/2006/relationships/image" Target="../media/image73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Relationship Id="rId22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" Type="http://schemas.openxmlformats.org/officeDocument/2006/relationships/image" Target="../media/image80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53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6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image" Target="../media/image95.png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01.png"/><Relationship Id="rId5" Type="http://schemas.openxmlformats.org/officeDocument/2006/relationships/image" Target="../media/image81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4" Type="http://schemas.openxmlformats.org/officeDocument/2006/relationships/image" Target="../media/image80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81.png"/><Relationship Id="rId18" Type="http://schemas.openxmlformats.org/officeDocument/2006/relationships/image" Target="../media/image119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80.png"/><Relationship Id="rId17" Type="http://schemas.openxmlformats.org/officeDocument/2006/relationships/image" Target="../media/image65.png"/><Relationship Id="rId2" Type="http://schemas.openxmlformats.org/officeDocument/2006/relationships/image" Target="../media/image109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63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5308" y="5692221"/>
            <a:ext cx="12047747" cy="22856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7212" y="7382296"/>
            <a:ext cx="10966130" cy="1782813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99468" y="1134182"/>
            <a:ext cx="2975695" cy="457132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3" y="1138098"/>
            <a:ext cx="2058016" cy="4437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15239" y="1134182"/>
            <a:ext cx="2073084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63096" y="4997288"/>
            <a:ext cx="723826" cy="3885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77887" y="5327811"/>
            <a:ext cx="1592629" cy="4114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63098" y="6084084"/>
            <a:ext cx="1180252" cy="3885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076659" y="6413371"/>
            <a:ext cx="2268605" cy="42621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63096" y="7944688"/>
            <a:ext cx="971639" cy="3885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77887" y="8275212"/>
            <a:ext cx="1429188" cy="4114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068292" y="6835206"/>
            <a:ext cx="2239986" cy="42621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60006" y="7228873"/>
            <a:ext cx="2284849" cy="4262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0477" y="9561429"/>
            <a:ext cx="431190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2796316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825782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2314851" cy="6731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7306" y="7164277"/>
            <a:ext cx="4668027" cy="1987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5049" y="7164277"/>
            <a:ext cx="4642654" cy="1987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39989" y="6457193"/>
            <a:ext cx="2784150" cy="492857"/>
            <a:chOff x="7439989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6853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9989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894279" y="6496618"/>
            <a:ext cx="1922069" cy="45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43416" y="6443424"/>
            <a:ext cx="2784150" cy="492857"/>
            <a:chOff x="12843416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0280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3416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60232" y="6482847"/>
            <a:ext cx="2482403" cy="45713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0477" y="9561429"/>
            <a:ext cx="410041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2796316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832581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2314851" cy="6731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7306" y="7164277"/>
            <a:ext cx="4573901" cy="125076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5049" y="7164277"/>
            <a:ext cx="4672708" cy="1619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39989" y="6457193"/>
            <a:ext cx="2784150" cy="492857"/>
            <a:chOff x="7439989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6853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9989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72749" y="6496618"/>
            <a:ext cx="2419060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43416" y="6443424"/>
            <a:ext cx="2784150" cy="492857"/>
            <a:chOff x="12843416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0280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3416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60232" y="6482847"/>
            <a:ext cx="2252017" cy="4571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0477" y="9561429"/>
            <a:ext cx="384810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2796316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825782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2416423" cy="6731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13534" y="7164277"/>
            <a:ext cx="4573901" cy="8825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11334" y="7164277"/>
            <a:ext cx="4573901" cy="882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26220" y="6457193"/>
            <a:ext cx="2784150" cy="492857"/>
            <a:chOff x="7426220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73084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26220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658976" y="6496618"/>
            <a:ext cx="2158348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29647" y="6443424"/>
            <a:ext cx="2784150" cy="492857"/>
            <a:chOff x="12829647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76511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29647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46462" y="6482847"/>
            <a:ext cx="2060790" cy="4571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29" y="9561429"/>
            <a:ext cx="396957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2796316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824599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2245564" cy="6731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7306" y="7164277"/>
            <a:ext cx="4717789" cy="1987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5049" y="7164277"/>
            <a:ext cx="4647581" cy="1619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39989" y="6457193"/>
            <a:ext cx="2784150" cy="492857"/>
            <a:chOff x="7439989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6853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9989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60584" y="6496618"/>
            <a:ext cx="2606880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43416" y="6443424"/>
            <a:ext cx="2784150" cy="492857"/>
            <a:chOff x="12843416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0280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3416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5322" y="6482847"/>
            <a:ext cx="2846937" cy="457132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91325" y="2219049"/>
            <a:ext cx="4700052" cy="23554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84323" y="2871754"/>
            <a:ext cx="6340537" cy="4215326"/>
            <a:chOff x="8084323" y="2871754"/>
            <a:chExt cx="6340537" cy="42153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9107" y="785550"/>
              <a:ext cx="12685714" cy="843809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4323" y="2871754"/>
              <a:ext cx="6340537" cy="421532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5429" y="9561429"/>
            <a:ext cx="397166" cy="38856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2939" y="7130959"/>
            <a:ext cx="3230211" cy="118059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706" y="6237601"/>
            <a:ext cx="1813070" cy="54855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1456" y="8076832"/>
            <a:ext cx="4091996" cy="67315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936182" y="7749439"/>
            <a:ext cx="4573901" cy="88251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85886" y="1684718"/>
            <a:ext cx="4764200" cy="8449533"/>
            <a:chOff x="12185886" y="1684718"/>
            <a:chExt cx="4764200" cy="84495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95410" y="-2543853"/>
              <a:ext cx="9533333" cy="1690476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85886" y="1684718"/>
              <a:ext cx="4764200" cy="84495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16879" y="2940564"/>
            <a:ext cx="3580491" cy="5776158"/>
            <a:chOff x="12816879" y="2940564"/>
            <a:chExt cx="3580491" cy="57761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16879" y="2940564"/>
              <a:ext cx="3580491" cy="57761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1590" y="1138100"/>
            <a:ext cx="460487" cy="4315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9166" y="3535461"/>
            <a:ext cx="3408349" cy="20627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9934" y="2826192"/>
            <a:ext cx="1901548" cy="57141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473239" y="9561429"/>
            <a:ext cx="380290" cy="3885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1837" y="6642918"/>
            <a:ext cx="1097613" cy="102854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19458" y="7546315"/>
            <a:ext cx="4841946" cy="161900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726938" y="3818239"/>
            <a:ext cx="991192" cy="10285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774553" y="4721639"/>
            <a:ext cx="4691676" cy="125076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726938" y="6642918"/>
            <a:ext cx="1100938" cy="102854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774553" y="7546315"/>
            <a:ext cx="4760652" cy="882518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73914" y="5294396"/>
            <a:ext cx="1372047" cy="6731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91655" y="2791277"/>
            <a:ext cx="4133429" cy="6047193"/>
            <a:chOff x="12491655" y="2791277"/>
            <a:chExt cx="4133429" cy="604719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491655" y="2791277"/>
              <a:ext cx="4133429" cy="6047193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56477" y="9561429"/>
            <a:ext cx="380365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2796316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824599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4111222" cy="6922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27306" y="7164277"/>
            <a:ext cx="4661622" cy="161900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25049" y="7164277"/>
            <a:ext cx="4665071" cy="1619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39989" y="6457193"/>
            <a:ext cx="2784150" cy="492857"/>
            <a:chOff x="7439989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86853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39989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360584" y="6496618"/>
            <a:ext cx="2665492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43416" y="6443424"/>
            <a:ext cx="2784150" cy="492857"/>
            <a:chOff x="12843416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90280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43416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805279" y="6482847"/>
            <a:ext cx="2559969" cy="4571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06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2"/>
            <a:ext cx="37025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6992068"/>
            <a:ext cx="3779203" cy="6628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694388"/>
            <a:ext cx="1634783" cy="1054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3" y="7742982"/>
            <a:ext cx="2416016" cy="457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3" y="8153163"/>
            <a:ext cx="2758556" cy="457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3109" y="3394411"/>
            <a:ext cx="2963956" cy="3059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6992068"/>
            <a:ext cx="3779203" cy="6628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694388"/>
            <a:ext cx="1634783" cy="10547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42982"/>
            <a:ext cx="3075600" cy="4571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53163"/>
            <a:ext cx="2858695" cy="4571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394411"/>
            <a:ext cx="3357540" cy="3059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11" y="6992068"/>
            <a:ext cx="4051031" cy="662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694388"/>
            <a:ext cx="1634783" cy="10547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49" y="7742982"/>
            <a:ext cx="2534507" cy="4571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49" y="8153163"/>
            <a:ext cx="2771489" cy="457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394411"/>
            <a:ext cx="3607669" cy="3059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73334" y="9561429"/>
            <a:ext cx="377464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79551" y="8565362"/>
            <a:ext cx="2241728" cy="4571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883" cy="431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59429" y="9561429"/>
            <a:ext cx="372949" cy="388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074" y="6277960"/>
            <a:ext cx="3230211" cy="1915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839" y="5384601"/>
            <a:ext cx="1798881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01456" y="8016151"/>
            <a:ext cx="2065637" cy="673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56627" y="2658164"/>
            <a:ext cx="15142857" cy="10390476"/>
            <a:chOff x="3156627" y="2658164"/>
            <a:chExt cx="15142857" cy="103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56627" y="2658164"/>
              <a:ext cx="15137128" cy="10387854"/>
              <a:chOff x="3156627" y="2658164"/>
              <a:chExt cx="15137128" cy="10387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4374849" y="-2472634"/>
                <a:ext cx="30276190" cy="20780952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56627" y="2658164"/>
                <a:ext cx="15137128" cy="10387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92648" y="3163711"/>
              <a:ext cx="11465084" cy="7051027"/>
              <a:chOff x="4992648" y="3163711"/>
              <a:chExt cx="11465084" cy="70510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713566" y="-322650"/>
                <a:ext cx="22933333" cy="1410476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92648" y="3163711"/>
                <a:ext cx="11465084" cy="705102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883" cy="431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77906" y="9561429"/>
            <a:ext cx="373136" cy="388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21074" y="6277960"/>
            <a:ext cx="3230211" cy="118059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1839" y="5384601"/>
            <a:ext cx="1859186" cy="54855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3361" y="7232761"/>
            <a:ext cx="1468177" cy="673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42857" y="2569995"/>
            <a:ext cx="15142857" cy="10390476"/>
            <a:chOff x="3142857" y="2569995"/>
            <a:chExt cx="15142857" cy="103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3142857" y="2569995"/>
              <a:ext cx="15137128" cy="10387854"/>
              <a:chOff x="3142857" y="2569995"/>
              <a:chExt cx="15137128" cy="1038785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-4388618" y="-2560804"/>
                <a:ext cx="30276190" cy="20780952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42857" y="2569995"/>
                <a:ext cx="15137128" cy="103878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78879" y="3075541"/>
              <a:ext cx="11465084" cy="7051027"/>
              <a:chOff x="4978879" y="3075541"/>
              <a:chExt cx="11465084" cy="705102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-727335" y="-410820"/>
                <a:ext cx="22933333" cy="14104762"/>
              </a:xfrm>
              <a:prstGeom prst="rect">
                <a:avLst/>
              </a:prstGeom>
            </p:spPr>
          </p:pic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978879" y="3075541"/>
                <a:ext cx="11465084" cy="705102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760459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837" y="2820679"/>
            <a:ext cx="5291788" cy="18228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54022" y="6926970"/>
            <a:ext cx="438095" cy="438095"/>
            <a:chOff x="16354022" y="6926970"/>
            <a:chExt cx="438095" cy="4380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0001" y="1134182"/>
            <a:ext cx="3702590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6667" y="1283810"/>
            <a:ext cx="11535177" cy="113204"/>
            <a:chOff x="2666667" y="1283810"/>
            <a:chExt cx="11535177" cy="1132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1283810"/>
              <a:ext cx="11535177" cy="1132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455" y="5626773"/>
            <a:ext cx="3107407" cy="1926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8382" y="2343839"/>
            <a:ext cx="8096386" cy="5103843"/>
            <a:chOff x="7738382" y="2343839"/>
            <a:chExt cx="8096386" cy="5103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00869" y="-174542"/>
              <a:ext cx="16200000" cy="102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38382" y="2343839"/>
              <a:ext cx="8096386" cy="51038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0419" y="7927447"/>
            <a:ext cx="5342501" cy="8371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24153" y="9561422"/>
            <a:ext cx="402087" cy="388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3" y="1138098"/>
            <a:ext cx="461883" cy="43151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59170" y="2444322"/>
            <a:ext cx="6476786" cy="11805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89548" y="4270891"/>
            <a:ext cx="3115212" cy="3115212"/>
            <a:chOff x="7589548" y="4270891"/>
            <a:chExt cx="3115212" cy="31152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89548" y="4270891"/>
              <a:ext cx="3115212" cy="31152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92481" y="5683270"/>
            <a:ext cx="1990995" cy="1990995"/>
            <a:chOff x="5492481" y="5683270"/>
            <a:chExt cx="1990995" cy="19909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92481" y="5683270"/>
              <a:ext cx="1990995" cy="1990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35624" y="5311503"/>
            <a:ext cx="1730821" cy="1730821"/>
            <a:chOff x="12935624" y="5311503"/>
            <a:chExt cx="1730821" cy="17308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35624" y="5311503"/>
              <a:ext cx="1730821" cy="1730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71717" y="4087984"/>
            <a:ext cx="1223520" cy="1223520"/>
            <a:chOff x="6871717" y="4087984"/>
            <a:chExt cx="1223520" cy="12235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71717" y="4087984"/>
              <a:ext cx="1223520" cy="12235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987699" y="3881164"/>
            <a:ext cx="1378875" cy="1378875"/>
            <a:chOff x="10987699" y="3881164"/>
            <a:chExt cx="1378875" cy="13788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87699" y="3881164"/>
              <a:ext cx="1378875" cy="13788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660783" y="6370864"/>
            <a:ext cx="1428309" cy="1428309"/>
            <a:chOff x="10660783" y="6370864"/>
            <a:chExt cx="1428309" cy="142830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60783" y="6370864"/>
              <a:ext cx="1428309" cy="14283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5134957" y="5789624"/>
            <a:ext cx="289404" cy="289404"/>
            <a:chOff x="15134957" y="5789624"/>
            <a:chExt cx="289404" cy="28940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134957" y="5789624"/>
              <a:ext cx="289404" cy="2894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840467" y="4803815"/>
            <a:ext cx="1187359" cy="1187359"/>
            <a:chOff x="3840467" y="4803815"/>
            <a:chExt cx="1187359" cy="118735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40467" y="4803815"/>
              <a:ext cx="1187359" cy="11873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737387" y="4548241"/>
            <a:ext cx="303005" cy="303005"/>
            <a:chOff x="2737387" y="4548241"/>
            <a:chExt cx="303005" cy="30300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737387" y="4548241"/>
              <a:ext cx="303005" cy="30300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089092" y="5868543"/>
            <a:ext cx="272131" cy="272131"/>
            <a:chOff x="12089092" y="5868543"/>
            <a:chExt cx="272131" cy="27213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89092" y="5868543"/>
              <a:ext cx="272131" cy="272131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29917" y="5276755"/>
            <a:ext cx="1915596" cy="133037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597849" y="6203801"/>
            <a:ext cx="1641858" cy="1030918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53239" y="5771725"/>
            <a:ext cx="1554776" cy="89223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740901" y="6879152"/>
            <a:ext cx="1256117" cy="53252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928817" y="4498140"/>
            <a:ext cx="1088140" cy="47431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945330" y="4145648"/>
            <a:ext cx="1457646" cy="856115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632768" y="7278956"/>
            <a:ext cx="520217" cy="520217"/>
            <a:chOff x="10632768" y="7278956"/>
            <a:chExt cx="520217" cy="5202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0632768" y="7278956"/>
              <a:ext cx="520217" cy="52021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916178" y="5092244"/>
            <a:ext cx="1018001" cy="74335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367415" y="4291629"/>
            <a:ext cx="232388" cy="232388"/>
            <a:chOff x="10367415" y="4291629"/>
            <a:chExt cx="232388" cy="23238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367415" y="4291629"/>
              <a:ext cx="232388" cy="23238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175389" y="4570601"/>
            <a:ext cx="405947" cy="405947"/>
            <a:chOff x="14175389" y="4570601"/>
            <a:chExt cx="405947" cy="405947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175389" y="4570601"/>
              <a:ext cx="405947" cy="4059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96315" y="5072347"/>
            <a:ext cx="450774" cy="450774"/>
            <a:chOff x="5896315" y="5072347"/>
            <a:chExt cx="450774" cy="45077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896315" y="5072347"/>
              <a:ext cx="450774" cy="450774"/>
            </a:xfrm>
            <a:prstGeom prst="rect">
              <a:avLst/>
            </a:prstGeom>
          </p:spPr>
        </p:pic>
      </p:grpSp>
      <p:pic>
        <p:nvPicPr>
          <p:cNvPr id="57" name="Object 5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7455239" y="9561429"/>
            <a:ext cx="381241" cy="38856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07634" y="5409960"/>
            <a:ext cx="8696718" cy="273014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1992" y="7295364"/>
            <a:ext cx="9333846" cy="189335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19458" y="6736629"/>
            <a:ext cx="3780798" cy="1574565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99468" y="1134182"/>
            <a:ext cx="2975695" cy="4571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1593" y="1138098"/>
            <a:ext cx="2058016" cy="44373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715239" y="1134182"/>
            <a:ext cx="2073084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456208" y="1283810"/>
            <a:ext cx="2943792" cy="106667"/>
            <a:chOff x="4456208" y="1283810"/>
            <a:chExt cx="2943792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4456208" y="1283810"/>
              <a:ext cx="2943792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75609" y="1283810"/>
            <a:ext cx="2943792" cy="106667"/>
            <a:chOff x="11275609" y="1283810"/>
            <a:chExt cx="2943792" cy="1066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11275609" y="1283810"/>
              <a:ext cx="2943792" cy="1066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760459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1840" y="2820678"/>
            <a:ext cx="5291792" cy="18228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6354022" y="6926970"/>
            <a:ext cx="438095" cy="438095"/>
            <a:chOff x="16354022" y="6926970"/>
            <a:chExt cx="438095" cy="438095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54022" y="6926970"/>
              <a:ext cx="438095" cy="438095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200001" y="1134182"/>
            <a:ext cx="3702590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66667" y="1283810"/>
            <a:ext cx="11535177" cy="113204"/>
            <a:chOff x="2666667" y="1283810"/>
            <a:chExt cx="11535177" cy="1132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66667" y="1283810"/>
              <a:ext cx="11535177" cy="11320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9455" y="5626773"/>
            <a:ext cx="3107407" cy="192616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620493" y="2261223"/>
            <a:ext cx="8347986" cy="5103843"/>
            <a:chOff x="7620493" y="2261223"/>
            <a:chExt cx="8347986" cy="51038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59171" y="-257158"/>
              <a:ext cx="16704762" cy="10209524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0493" y="2261223"/>
              <a:ext cx="8347986" cy="51038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70419" y="7927447"/>
            <a:ext cx="5342501" cy="83717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424191" y="9561429"/>
            <a:ext cx="423445" cy="3885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06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85010" y="1134182"/>
            <a:ext cx="1074785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6992068"/>
            <a:ext cx="3779203" cy="6628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694384"/>
            <a:ext cx="1634782" cy="10547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3" y="7742982"/>
            <a:ext cx="2381528" cy="457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23687" y="8153163"/>
            <a:ext cx="2758556" cy="457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3109" y="3394411"/>
            <a:ext cx="2963956" cy="3059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6992068"/>
            <a:ext cx="3779203" cy="6628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694388"/>
            <a:ext cx="1634783" cy="10547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42982"/>
            <a:ext cx="3075600" cy="4571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53163"/>
            <a:ext cx="2858695" cy="4571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394411"/>
            <a:ext cx="3357540" cy="3059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11" y="6992068"/>
            <a:ext cx="4051031" cy="662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694388"/>
            <a:ext cx="1634783" cy="10547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49" y="7742982"/>
            <a:ext cx="2534507" cy="4571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49" y="8153163"/>
            <a:ext cx="2771489" cy="457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394411"/>
            <a:ext cx="3607669" cy="3059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24191" y="9561429"/>
            <a:ext cx="423654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5782" y="8551591"/>
            <a:ext cx="2241728" cy="4571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15840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426858" y="9561429"/>
            <a:ext cx="423318" cy="38856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59170" y="6406227"/>
            <a:ext cx="3408349" cy="19151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1456" y="8465885"/>
            <a:ext cx="1616907" cy="673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25764" y="2685681"/>
            <a:ext cx="4942799" cy="6419081"/>
            <a:chOff x="5725764" y="2685681"/>
            <a:chExt cx="4942799" cy="641908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68584" y="-500439"/>
              <a:ext cx="9885714" cy="1284761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25764" y="2685681"/>
              <a:ext cx="4942799" cy="641908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59277" y="2685681"/>
            <a:ext cx="5778819" cy="3620603"/>
            <a:chOff x="11059277" y="2685681"/>
            <a:chExt cx="5778819" cy="362060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77964" y="890753"/>
              <a:ext cx="11561905" cy="72476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059277" y="2685681"/>
              <a:ext cx="5778819" cy="362060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131810" y="8277639"/>
            <a:ext cx="4596834" cy="8825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131810" y="7200801"/>
            <a:ext cx="4590429" cy="8825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52103" y="7298864"/>
            <a:ext cx="505706" cy="505706"/>
            <a:chOff x="11352103" y="7298864"/>
            <a:chExt cx="505706" cy="5057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52103" y="7298864"/>
              <a:ext cx="505706" cy="50570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49051" y="7373421"/>
            <a:ext cx="493511" cy="4222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352103" y="8375544"/>
            <a:ext cx="505706" cy="505706"/>
            <a:chOff x="11352103" y="8375544"/>
            <a:chExt cx="505706" cy="50570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52103" y="8375544"/>
              <a:ext cx="505706" cy="50570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63469" y="8450102"/>
            <a:ext cx="496130" cy="42227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11839" y="5384601"/>
            <a:ext cx="2799527" cy="105902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75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1349706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00001" y="1134182"/>
            <a:ext cx="3702590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261905" y="1283810"/>
            <a:ext cx="10273810" cy="106667"/>
            <a:chOff x="3261905" y="1283810"/>
            <a:chExt cx="10273810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61905" y="1283810"/>
              <a:ext cx="10273810" cy="10666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8935" y="6992068"/>
            <a:ext cx="3779203" cy="6628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1441" y="5694388"/>
            <a:ext cx="1634783" cy="1054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14163" y="7742982"/>
            <a:ext cx="2381528" cy="45713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14163" y="8153163"/>
            <a:ext cx="2758556" cy="45713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23109" y="3394411"/>
            <a:ext cx="2963956" cy="305942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50554" y="6992068"/>
            <a:ext cx="3779203" cy="66284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93060" y="5694388"/>
            <a:ext cx="1634783" cy="105470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65782" y="7742982"/>
            <a:ext cx="3075600" cy="4571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65782" y="8153163"/>
            <a:ext cx="2858695" cy="4571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408063" y="3394411"/>
            <a:ext cx="3357540" cy="305942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091811" y="6992068"/>
            <a:ext cx="4051031" cy="66284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434347" y="5694388"/>
            <a:ext cx="1634783" cy="105470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607049" y="7742982"/>
            <a:ext cx="2534507" cy="4571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607049" y="8153163"/>
            <a:ext cx="2771489" cy="45713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335524" y="3394411"/>
            <a:ext cx="3607669" cy="30594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33065" y="5939707"/>
            <a:ext cx="438095" cy="438095"/>
            <a:chOff x="6133065" y="5939707"/>
            <a:chExt cx="438095" cy="43809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133065" y="5939707"/>
              <a:ext cx="438095" cy="43809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518018" y="5939707"/>
            <a:ext cx="438095" cy="438095"/>
            <a:chOff x="11518018" y="5939707"/>
            <a:chExt cx="438095" cy="43809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518018" y="5939707"/>
              <a:ext cx="438095" cy="43809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7424191" y="9561429"/>
            <a:ext cx="423654" cy="38856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65782" y="8593341"/>
            <a:ext cx="2241728" cy="45713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21590" y="1138100"/>
            <a:ext cx="460487" cy="43151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94643" y="4047619"/>
            <a:ext cx="4685714" cy="4685714"/>
            <a:chOff x="2694643" y="4047619"/>
            <a:chExt cx="4685714" cy="4685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4643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988410" y="4047619"/>
            <a:ext cx="4685714" cy="4685714"/>
            <a:chOff x="10988410" y="4047619"/>
            <a:chExt cx="4685714" cy="4685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88410" y="4047619"/>
              <a:ext cx="4685714" cy="46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62999" y="4260788"/>
            <a:ext cx="4201845" cy="4201845"/>
            <a:chOff x="7062999" y="4260788"/>
            <a:chExt cx="4201845" cy="420184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2999" y="4260788"/>
              <a:ext cx="4201845" cy="420184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17230" y="5481592"/>
            <a:ext cx="3406807" cy="7301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438864" y="6470969"/>
            <a:ext cx="3040096" cy="90840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17534" y="5279305"/>
            <a:ext cx="2701015" cy="17143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683877" y="6861210"/>
            <a:ext cx="2574462" cy="82537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44288" y="5502445"/>
            <a:ext cx="2656509" cy="73015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32598" y="6470969"/>
            <a:ext cx="2882629" cy="1287458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59170" y="2444322"/>
            <a:ext cx="5856482" cy="118059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77382" y="2573896"/>
            <a:ext cx="6335278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780025" y="5255238"/>
            <a:ext cx="514949" cy="106667"/>
            <a:chOff x="4780025" y="5255238"/>
            <a:chExt cx="514949" cy="10666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780025" y="5255238"/>
              <a:ext cx="514949" cy="1066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3793" y="5255238"/>
            <a:ext cx="514949" cy="106667"/>
            <a:chOff x="13073793" y="5255238"/>
            <a:chExt cx="514949" cy="10666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73793" y="5255238"/>
              <a:ext cx="514949" cy="10666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433048" y="9561429"/>
            <a:ext cx="428599" cy="38856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293452" y="2257143"/>
            <a:ext cx="5104762" cy="3828571"/>
            <a:chOff x="6293452" y="2257143"/>
            <a:chExt cx="5104762" cy="38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55797" y="358838"/>
              <a:ext cx="10209524" cy="7666667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93452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30477" y="9561429"/>
            <a:ext cx="427107" cy="3885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696879" y="2257143"/>
            <a:ext cx="5104762" cy="3828571"/>
            <a:chOff x="11696879" y="2257143"/>
            <a:chExt cx="5104762" cy="38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59223" y="358838"/>
              <a:ext cx="10209524" cy="766666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696879" y="2257143"/>
              <a:ext cx="5104762" cy="382857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1074" y="6277960"/>
            <a:ext cx="3408349" cy="191518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1839" y="5384601"/>
            <a:ext cx="1764885" cy="54855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01456" y="8016151"/>
            <a:ext cx="2314851" cy="67315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41077" y="7164277"/>
            <a:ext cx="4700298" cy="198725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938858" y="7164277"/>
            <a:ext cx="4691676" cy="16190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453759" y="6457193"/>
            <a:ext cx="2784150" cy="492857"/>
            <a:chOff x="7453759" y="6457193"/>
            <a:chExt cx="2784150" cy="49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00623" y="6234493"/>
              <a:ext cx="5571429" cy="99047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453759" y="6457193"/>
              <a:ext cx="2784150" cy="4928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908049" y="6496618"/>
            <a:ext cx="1504313" cy="45713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857185" y="6443424"/>
            <a:ext cx="2784150" cy="492857"/>
            <a:chOff x="12857185" y="6443424"/>
            <a:chExt cx="2784150" cy="49285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04049" y="6220723"/>
              <a:ext cx="5571429" cy="99047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57185" y="6443424"/>
              <a:ext cx="2784150" cy="492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974001" y="6482847"/>
            <a:ext cx="2397535" cy="4571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63136" y="8275387"/>
            <a:ext cx="6749773" cy="680101"/>
            <a:chOff x="8963136" y="8275387"/>
            <a:chExt cx="6749773" cy="6801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63136" y="8275387"/>
              <a:ext cx="6749773" cy="68010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26858" y="9561429"/>
            <a:ext cx="420805" cy="3885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9170" y="2444322"/>
            <a:ext cx="5856482" cy="118059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77237" y="2751008"/>
            <a:ext cx="2314851" cy="673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57549" y="4148512"/>
            <a:ext cx="6608333" cy="4956250"/>
            <a:chOff x="1457549" y="4148512"/>
            <a:chExt cx="6608333" cy="495625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28150" y="1695815"/>
              <a:ext cx="13219048" cy="9914286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57549" y="4148512"/>
              <a:ext cx="6608333" cy="495625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82642" y="4943423"/>
            <a:ext cx="6350376" cy="68200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583239" y="5979258"/>
            <a:ext cx="7319420" cy="9091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83239" y="7059582"/>
            <a:ext cx="7521914" cy="85204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252306" y="8403306"/>
            <a:ext cx="5739973" cy="45713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593" y="1138098"/>
            <a:ext cx="460488" cy="43151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809525" y="1134182"/>
            <a:ext cx="3093066" cy="45713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95238" y="1283810"/>
            <a:ext cx="11040476" cy="106667"/>
            <a:chOff x="2495238" y="1283810"/>
            <a:chExt cx="11040476" cy="10666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95238" y="1283810"/>
              <a:ext cx="11040476" cy="1066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90004" y="6072432"/>
            <a:ext cx="505706" cy="505706"/>
            <a:chOff x="8890004" y="6072432"/>
            <a:chExt cx="505706" cy="5057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90004" y="6072432"/>
              <a:ext cx="505706" cy="505706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886952" y="6146990"/>
            <a:ext cx="493511" cy="4222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90004" y="7149113"/>
            <a:ext cx="505706" cy="505706"/>
            <a:chOff x="8890004" y="7149113"/>
            <a:chExt cx="505706" cy="5057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890004" y="7149113"/>
              <a:ext cx="505706" cy="505706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901370" y="7223670"/>
            <a:ext cx="496130" cy="42227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11839" y="1882639"/>
            <a:ext cx="1825190" cy="5485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승준</cp:lastModifiedBy>
  <cp:revision>2</cp:revision>
  <dcterms:created xsi:type="dcterms:W3CDTF">2021-05-25T14:31:45Z</dcterms:created>
  <dcterms:modified xsi:type="dcterms:W3CDTF">2021-05-25T05:39:34Z</dcterms:modified>
</cp:coreProperties>
</file>